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" y="752475"/>
            <a:ext cx="8230235" cy="535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655002"/>
            <a:ext cx="8626475" cy="554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" y="368617"/>
            <a:ext cx="8230235" cy="6120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655002"/>
            <a:ext cx="8626475" cy="554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11</cp:revision>
  <dcterms:created xsi:type="dcterms:W3CDTF">2014-11-17T16:34:54Z</dcterms:created>
  <dcterms:modified xsi:type="dcterms:W3CDTF">2020-04-28T16:59:49Z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