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iomegal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5" b="29529"/>
          <a:stretch>
            <a:fillRect/>
          </a:stretch>
        </p:blipFill>
        <p:spPr bwMode="auto">
          <a:xfrm>
            <a:off x="1600200" y="279400"/>
            <a:ext cx="5943600" cy="62992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_f1.jpg                                                   00288B88Macintosh HD                   C1018297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b="4269"/>
          <a:stretch>
            <a:fillRect/>
          </a:stretch>
        </p:blipFill>
        <p:spPr bwMode="auto">
          <a:xfrm>
            <a:off x="1600200" y="1773872"/>
            <a:ext cx="5943600" cy="331025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ophthalmos.jpg                                               00288B88Macintosh HD                   C1018297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>
            <a:fillRect/>
          </a:stretch>
        </p:blipFill>
        <p:spPr bwMode="auto">
          <a:xfrm>
            <a:off x="1600200" y="1571625"/>
            <a:ext cx="5943600" cy="37147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cardial effusion 001.jpg                                   0007ED70Macintosh HD                   C1018297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3064"/>
          <a:stretch>
            <a:fillRect/>
          </a:stretch>
        </p:blipFill>
        <p:spPr bwMode="auto">
          <a:xfrm>
            <a:off x="1398270" y="1048702"/>
            <a:ext cx="6347460" cy="476059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11</cp:revision>
  <dcterms:created xsi:type="dcterms:W3CDTF">2014-11-17T16:34:54Z</dcterms:created>
  <dcterms:modified xsi:type="dcterms:W3CDTF">2020-04-21T18:20:40Z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