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7" r:id="rId6"/>
    <p:sldId id="268" r:id="rId7"/>
    <p:sldId id="266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lij\AppData\Local\Microsoft\Windows\Temporary Internet Files\Content.Outlook\47MI00DM\HeartTO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77" y="620395"/>
            <a:ext cx="5084445" cy="5617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52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03493"/>
              </p:ext>
            </p:extLst>
          </p:nvPr>
        </p:nvGraphicFramePr>
        <p:xfrm>
          <a:off x="914400" y="1066800"/>
          <a:ext cx="7010400" cy="3566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14.7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130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250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138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137 – 145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4.5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109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98 – 107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Urea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2.5 – 6.1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62 – 106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umol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/>
                          <a:ea typeface="Times New Roman"/>
                        </a:rPr>
                        <a:t>4.0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28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8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8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2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53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VT.tif                                                        0000040CNO NAME                        8EF45680: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" y="524827"/>
            <a:ext cx="7795260" cy="580834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933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029200"/>
            <a:ext cx="124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END SHOW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1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5FDA53-8829-42BE-B1B7-4E268DA6324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74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18</cp:revision>
  <dcterms:created xsi:type="dcterms:W3CDTF">2014-10-22T20:15:01Z</dcterms:created>
  <dcterms:modified xsi:type="dcterms:W3CDTF">2020-04-21T15:46:02Z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