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62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2682" y="-9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25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186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19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35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11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765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430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801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434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407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88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7192F-CE1B-4E0F-BA2B-9B5928C23A0B}" type="datetimeFigureOut">
              <a:rPr lang="en-US" smtClean="0"/>
              <a:t>7/13/2020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2AA17-FD55-402E-860C-B8F433ED22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83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:\IHA Teams\Simulation\Pictures\Pritchard Centre\SimMan3G\SimMan3G (closeup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557" y="1676400"/>
            <a:ext cx="8664886" cy="4542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officeArt obje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277674"/>
            <a:ext cx="2881312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628650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77674"/>
            <a:ext cx="28321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</p:pic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  <a:tab pos="6858000" algn="r"/>
              </a:tabLst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52600" y="843271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Patient Simulation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105488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8153399" cy="5867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6952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066800"/>
            <a:ext cx="8077200" cy="4876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62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3E270FCEF69B4EA0A18BFCFF902415" ma:contentTypeVersion="0" ma:contentTypeDescription="Create a new document." ma:contentTypeScope="" ma:versionID="955c8cb433f3a23d58c47359e67a2b8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8547A7-970E-4913-A938-B236E759EE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B635D35-B2E0-465A-8906-30F6270BF0F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F2448A-0A83-4EC7-A468-87176FF31DF8}">
  <ds:schemaRefs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2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Interior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Kardan Sani, Ali Reza</cp:lastModifiedBy>
  <cp:revision>15</cp:revision>
  <dcterms:created xsi:type="dcterms:W3CDTF">2014-11-17T16:34:54Z</dcterms:created>
  <dcterms:modified xsi:type="dcterms:W3CDTF">2020-07-13T21:31:49Z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0x010100893E270FCEF69B4EA0A18BFCFF902415</vt:lpwstr>
  </property>
</Properties>
</file>