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tubated with normal lung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023"/>
          <a:stretch>
            <a:fillRect/>
          </a:stretch>
        </p:blipFill>
        <p:spPr bwMode="auto">
          <a:xfrm>
            <a:off x="1600200" y="1045210"/>
            <a:ext cx="5943600" cy="476758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562503"/>
              </p:ext>
            </p:extLst>
          </p:nvPr>
        </p:nvGraphicFramePr>
        <p:xfrm>
          <a:off x="1340168" y="990597"/>
          <a:ext cx="6463665" cy="465566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5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7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4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5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Phase 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752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25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Neutrophils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18.3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544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135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109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6.4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24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2.6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8544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8752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 – 26 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87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O2 Sat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95 – 100%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102</Words>
  <Application>Microsoft Office PowerPoint</Application>
  <PresentationFormat>On-screen Show (4:3)</PresentationFormat>
  <Paragraphs>65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10</cp:revision>
  <dcterms:created xsi:type="dcterms:W3CDTF">2014-11-17T16:34:54Z</dcterms:created>
  <dcterms:modified xsi:type="dcterms:W3CDTF">2020-04-21T17:43:38Z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