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2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-3012" y="-14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:\IHA Teams\Simulation\2) WORKING DOCUMENTS\Scenario Planning Sheet\September 2014 latest\Kevin Clark - Nov_14\ARDS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350" y="730885"/>
            <a:ext cx="5321300" cy="53962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02" y="1196975"/>
            <a:ext cx="7783195" cy="446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2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8F2448A-0A83-4EC7-A468-87176FF31DF8}">
  <ds:schemaRefs>
    <ds:schemaRef ds:uri="http://purl.org/dc/dcmitype/"/>
    <ds:schemaRef ds:uri="http://purl.org/dc/terms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2</Words>
  <Application>Microsoft Office PowerPoint</Application>
  <PresentationFormat>On-screen Show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Kardan Sani, Ali Reza</cp:lastModifiedBy>
  <cp:revision>14</cp:revision>
  <dcterms:created xsi:type="dcterms:W3CDTF">2014-11-17T16:34:54Z</dcterms:created>
  <dcterms:modified xsi:type="dcterms:W3CDTF">2020-07-21T15:58:54Z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