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2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8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1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3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0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3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0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8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7192F-CE1B-4E0F-BA2B-9B5928C23A0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8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HA Teams\Simulation\Pictures\Pritchard Centre\SimMan3G\SimMan3G (closeup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7" y="1676400"/>
            <a:ext cx="8664886" cy="45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officeArt o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674"/>
            <a:ext cx="28813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8650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4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6858000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843271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Patient Simulation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054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latpneumoniaP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6725"/>
            <a:ext cx="5943600" cy="592455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898716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latpneumoniala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7" y="293370"/>
            <a:ext cx="4924425" cy="627126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necknorma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877" y="-152400"/>
            <a:ext cx="5770245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ticaria_06hivespolycyclic.jpg                                0007E456Macintosh HD                   C1018297: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" y="602932"/>
            <a:ext cx="7536180" cy="565213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369890"/>
              </p:ext>
            </p:extLst>
          </p:nvPr>
        </p:nvGraphicFramePr>
        <p:xfrm>
          <a:off x="1416368" y="1219196"/>
          <a:ext cx="6311265" cy="442706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19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5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8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48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Test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DATE/TIME here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Flag </a:t>
                      </a:r>
                      <a:r>
                        <a:rPr lang="en-US" sz="1100">
                          <a:effectLst/>
                          <a:latin typeface="Calibri"/>
                          <a:ea typeface="Times New Roman"/>
                        </a:rPr>
                        <a:t>(H or L)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Reference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29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CBC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0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WBC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22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3.5 – 10.8 10^9/L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029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Neutrophils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16.6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0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Hgb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120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130 – 170 g/L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867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Chemistry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Na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36550" algn="l"/>
                        </a:tabLs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138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137 – 145 mmol/L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0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K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3.9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3.5 – 5.0 mmol/L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Cl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105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98 – 107 mmol/L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Urea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2.9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2.5 – 6.1 mmol/L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Creat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35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62 – 106 umol/L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4867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ABGs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7029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Arterial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70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pH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7.35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7.35- 7.45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70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pCO2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42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35 – 45 mmHg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70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PO2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90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80-100 mmHg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70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BE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-4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-2.0  to  +2.0 mmol/L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70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HCO3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21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22 – 26  mmol/L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70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O2 Sat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2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</a:rPr>
                        <a:t>95 – 100%</a:t>
                      </a:r>
                      <a:endParaRPr lang="en-CA" sz="12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E270FCEF69B4EA0A18BFCFF902415" ma:contentTypeVersion="0" ma:contentTypeDescription="Create a new document." ma:contentTypeScope="" ma:versionID="955c8cb433f3a23d58c47359e67a2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635D35-B2E0-465A-8906-30F6270BF0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8547A7-970E-4913-A938-B236E759E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8F2448A-0A83-4EC7-A468-87176FF31DF8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100</Words>
  <Application>Microsoft Office PowerPoint</Application>
  <PresentationFormat>On-screen Show (4:3)</PresentationFormat>
  <Paragraphs>65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Unicode MS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Interior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Holmes, Chelsea</cp:lastModifiedBy>
  <cp:revision>12</cp:revision>
  <dcterms:created xsi:type="dcterms:W3CDTF">2014-11-17T16:34:54Z</dcterms:created>
  <dcterms:modified xsi:type="dcterms:W3CDTF">2020-04-22T16:34:04Z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0x010100893E270FCEF69B4EA0A18BFCFF902415</vt:lpwstr>
  </property>
</Properties>
</file>