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  <p:sldId id="268" r:id="rId6"/>
    <p:sldId id="269" r:id="rId7"/>
    <p:sldId id="270" r:id="rId8"/>
    <p:sldId id="27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8137" autoAdjust="0"/>
  </p:normalViewPr>
  <p:slideViewPr>
    <p:cSldViewPr>
      <p:cViewPr varScale="1">
        <p:scale>
          <a:sx n="67" d="100"/>
          <a:sy n="67" d="100"/>
        </p:scale>
        <p:origin x="125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825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186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31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335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115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765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430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801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434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407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882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7192F-CE1B-4E0F-BA2B-9B5928C23A0B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683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google.ca/url?sa=i&amp;rct=j&amp;q=&amp;esrc=s&amp;frm=1&amp;source=images&amp;cd=&amp;cad=rja&amp;uact=8&amp;ved=0CAcQjRxqFQoTCP2Vr7qI18gCFZabiAodmqIE0g&amp;url=http://ispub.com/IJHA/2/1/1457&amp;bvm=bv.105841590,d.cGU&amp;psig=AFQjCNGprU68o3sDu6xBCRpGNtZwxg-QEA&amp;ust=1445637133366911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:\IHA Teams\Simulation\Pictures\Pritchard Centre\SimMan3G\SimMan3G (closeup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57" y="1676400"/>
            <a:ext cx="8664886" cy="4542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officeArt obje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77674"/>
            <a:ext cx="2881312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628650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77674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  <a:tab pos="6858000" algn="r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52600" y="843271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Patient Simulation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0548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://images.radiopaedia.org/images/266487/d35992af9e42aba7d71001c13843c3_gallery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6952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rc_mi" descr="http://ee_ce_img.s3.amazonaws.com/media/remote/ce_img/http_s3.amazonaws.com/ISPUB_article_assets_01/IJHA/Vol2N1/pineal/pineal_fig_1.jp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-1"/>
            <a:ext cx="6068695" cy="68580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6952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371600" y="533400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  <a:latin typeface="Arial Bold"/>
                <a:ea typeface="Times New Roman"/>
              </a:rPr>
              <a:t>LABORATORY *LIVE*          Lab Summary Report</a:t>
            </a:r>
            <a:endParaRPr lang="en-US" sz="2000" dirty="0">
              <a:effectLst/>
              <a:latin typeface="Times New Roman"/>
              <a:ea typeface="Arial Unicode MS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3776197"/>
              </p:ext>
            </p:extLst>
          </p:nvPr>
        </p:nvGraphicFramePr>
        <p:xfrm>
          <a:off x="533400" y="1371600"/>
          <a:ext cx="8305800" cy="365760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991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33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42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171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Test</a:t>
                      </a:r>
                      <a:endParaRPr lang="en-US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Oct. 28/15 1200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effectLst/>
                          <a:latin typeface="Calibri"/>
                          <a:ea typeface="Times New Roman"/>
                          <a:cs typeface="Calibri"/>
                        </a:rPr>
                        <a:t>Flag</a:t>
                      </a:r>
                      <a:endParaRPr lang="en-US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Reference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gridSpan="4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CBC</a:t>
                      </a:r>
                      <a:endParaRPr lang="en-US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  <a:cs typeface="Calibri"/>
                        </a:rPr>
                        <a:t>WBC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19.8</a:t>
                      </a:r>
                      <a:endParaRPr lang="en-US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H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  <a:cs typeface="Calibri"/>
                        </a:rPr>
                        <a:t>3.5 – 10.8 10^9/L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  <a:cs typeface="Calibri"/>
                        </a:rPr>
                        <a:t>Hgb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  <a:cs typeface="Calibri"/>
                        </a:rPr>
                        <a:t>97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L</a:t>
                      </a:r>
                      <a:endParaRPr lang="en-US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  <a:cs typeface="Calibri"/>
                        </a:rPr>
                        <a:t>130 – 170 g/L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  <a:cs typeface="Calibri"/>
                        </a:rPr>
                        <a:t>Platelets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  <a:cs typeface="Calibri"/>
                        </a:rPr>
                        <a:t>269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  <a:cs typeface="Calibri"/>
                        </a:rPr>
                        <a:t>150 – 400 10^9/L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 gridSpan="4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Chemistry</a:t>
                      </a:r>
                      <a:endParaRPr lang="en-US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  <a:cs typeface="Calibri"/>
                        </a:rPr>
                        <a:t>Na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  <a:cs typeface="Calibri"/>
                        </a:rPr>
                        <a:t>140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137 – 145 </a:t>
                      </a:r>
                      <a:r>
                        <a:rPr lang="en-US" sz="2000" dirty="0" err="1">
                          <a:effectLst/>
                          <a:latin typeface="Calibri"/>
                          <a:ea typeface="Times New Roman"/>
                          <a:cs typeface="Calibri"/>
                        </a:rPr>
                        <a:t>mmol</a:t>
                      </a:r>
                      <a:r>
                        <a:rPr lang="en-US" sz="20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/L</a:t>
                      </a:r>
                      <a:endParaRPr lang="en-US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  <a:cs typeface="Calibri"/>
                        </a:rPr>
                        <a:t>K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  <a:cs typeface="Calibri"/>
                        </a:rPr>
                        <a:t>3.5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3.5 – 5.0 </a:t>
                      </a:r>
                      <a:r>
                        <a:rPr lang="en-US" sz="2000" dirty="0" err="1">
                          <a:effectLst/>
                          <a:latin typeface="Calibri"/>
                          <a:ea typeface="Times New Roman"/>
                          <a:cs typeface="Calibri"/>
                        </a:rPr>
                        <a:t>mmol</a:t>
                      </a:r>
                      <a:r>
                        <a:rPr lang="en-US" sz="20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/L</a:t>
                      </a:r>
                      <a:endParaRPr lang="en-US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  <a:cs typeface="Calibri"/>
                        </a:rPr>
                        <a:t>Creat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  <a:cs typeface="Calibri"/>
                        </a:rPr>
                        <a:t>127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H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62 – 106 </a:t>
                      </a:r>
                      <a:r>
                        <a:rPr lang="en-US" sz="2000" dirty="0" err="1">
                          <a:effectLst/>
                          <a:latin typeface="Calibri"/>
                          <a:ea typeface="Times New Roman"/>
                          <a:cs typeface="Calibri"/>
                        </a:rPr>
                        <a:t>umol</a:t>
                      </a:r>
                      <a:r>
                        <a:rPr lang="en-US" sz="20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/L</a:t>
                      </a:r>
                      <a:endParaRPr lang="en-US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  <a:cs typeface="Calibri"/>
                        </a:rPr>
                        <a:t>Troponin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  <a:cs typeface="Calibri"/>
                        </a:rPr>
                        <a:t>0.63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H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&lt;0.03 mcg/L</a:t>
                      </a:r>
                      <a:endParaRPr lang="en-US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Coags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  <a:cs typeface="Calibri"/>
                        </a:rPr>
                        <a:t>INR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  <a:cs typeface="Calibri"/>
                        </a:rPr>
                        <a:t>1.3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H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0.9 – 1.2</a:t>
                      </a:r>
                      <a:endParaRPr lang="en-US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952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762000"/>
            <a:ext cx="8686800" cy="518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4867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3E270FCEF69B4EA0A18BFCFF902415" ma:contentTypeVersion="0" ma:contentTypeDescription="Create a new document." ma:contentTypeScope="" ma:versionID="955c8cb433f3a23d58c47359e67a2b8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8F2448A-0A83-4EC7-A468-87176FF31DF8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B635D35-B2E0-465A-8906-30F6270BF0F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88547A7-970E-4913-A938-B236E759EE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431</TotalTime>
  <Words>76</Words>
  <Application>Microsoft Office PowerPoint</Application>
  <PresentationFormat>On-screen Show (4:3)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Arial Bold</vt:lpstr>
      <vt:lpstr>Arial Unicode MS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Interior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Holmes, Chelsea</cp:lastModifiedBy>
  <cp:revision>16</cp:revision>
  <dcterms:created xsi:type="dcterms:W3CDTF">2014-11-17T16:34:54Z</dcterms:created>
  <dcterms:modified xsi:type="dcterms:W3CDTF">2020-05-12T15:06:01Z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0x010100893E270FCEF69B4EA0A18BFCFF902415</vt:lpwstr>
  </property>
</Properties>
</file>