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7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1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0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54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" y="1078865"/>
            <a:ext cx="8230235" cy="4700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871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07732"/>
            <a:ext cx="8229600" cy="5042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F2448A-0A83-4EC7-A468-87176FF31DF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8547A7-970E-4913-A938-B236E759E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B635D35-B2E0-465A-8906-30F6270BF0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</Words>
  <Application>Microsoft Office PowerPoint</Application>
  <PresentationFormat>On-screen Show (4:3)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Holmes, Chelsea</cp:lastModifiedBy>
  <cp:revision>11</cp:revision>
  <dcterms:created xsi:type="dcterms:W3CDTF">2014-11-17T16:34:54Z</dcterms:created>
  <dcterms:modified xsi:type="dcterms:W3CDTF">2020-04-21T14:56:58Z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