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0" r:id="rId5"/>
    <p:sldId id="266" r:id="rId6"/>
    <p:sldId id="264" r:id="rId7"/>
    <p:sldId id="261" r:id="rId8"/>
    <p:sldId id="269" r:id="rId9"/>
    <p:sldId id="270" r:id="rId10"/>
    <p:sldId id="262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144" autoAdjust="0"/>
  </p:normalViewPr>
  <p:slideViewPr>
    <p:cSldViewPr>
      <p:cViewPr varScale="1">
        <p:scale>
          <a:sx n="50" d="100"/>
          <a:sy n="50" d="100"/>
        </p:scale>
        <p:origin x="9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0DCEC-506F-4545-AF23-8850F1B6881B}" type="datetimeFigureOut">
              <a:rPr lang="en-CA" smtClean="0"/>
              <a:t>7/8/2020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F33D4-6448-4E1C-A506-2F5CF6EAE9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7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48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48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Normal CXR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53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ABGs- metabolic</a:t>
            </a:r>
            <a:r>
              <a:rPr lang="en-CA" baseline="0" dirty="0" smtClean="0"/>
              <a:t> acidosis with respiratory alkalosis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40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94758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Patient Simulation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os\AppData\Local\Microsoft\Windows\Temporary Internet Files\Content.Outlook\HC1OPVQQ\FullSizeRender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ifeinthefastlane.com/wp-content/uploads/2011/12/sinus-tachycardi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02955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eImage" descr="Cardiac ultrasound, subxiphoid view showing a dilated right ventricle (RV)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2442" r="1679" b="2263"/>
          <a:stretch/>
        </p:blipFill>
        <p:spPr bwMode="auto">
          <a:xfrm>
            <a:off x="1590805" y="843419"/>
            <a:ext cx="6150280" cy="5010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ENWIL~1\AppData\Local\Temp\IMG_32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" y="-72707"/>
            <a:ext cx="9338310" cy="700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5540"/>
              </p:ext>
            </p:extLst>
          </p:nvPr>
        </p:nvGraphicFramePr>
        <p:xfrm>
          <a:off x="914400" y="1524000"/>
          <a:ext cx="7315200" cy="1737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28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Blood gas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81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Venous 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6.96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44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-21.7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-2.0  to  +2.0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10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98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6.1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0.7-2.1mmol/L 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9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91094"/>
              </p:ext>
            </p:extLst>
          </p:nvPr>
        </p:nvGraphicFramePr>
        <p:xfrm>
          <a:off x="1219200" y="457200"/>
          <a:ext cx="7315200" cy="4206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8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4.9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126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200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28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136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3.9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11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22-26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6.3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2.5 – 6.1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66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GFR Est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86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&gt; 60 ml/min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36.6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6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0.9 – 1.8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Troponin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0.27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&lt;0.03 mcg/L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Coags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INR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0.9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0.9 – 1.2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PTT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28 – 38 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5161420"/>
            <a:ext cx="1505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Scroll Up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2064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183</Words>
  <Application>Microsoft Office PowerPoint</Application>
  <PresentationFormat>On-screen Show (4:3)</PresentationFormat>
  <Paragraphs>100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34</cp:revision>
  <dcterms:created xsi:type="dcterms:W3CDTF">2014-11-17T16:34:54Z</dcterms:created>
  <dcterms:modified xsi:type="dcterms:W3CDTF">2020-07-08T17:26:35Z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