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71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60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691774"/>
              </p:ext>
            </p:extLst>
          </p:nvPr>
        </p:nvGraphicFramePr>
        <p:xfrm>
          <a:off x="1676400" y="685800"/>
          <a:ext cx="6335281" cy="472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5754"/>
                <a:gridCol w="1741880"/>
                <a:gridCol w="1032225"/>
                <a:gridCol w="1935422"/>
              </a:tblGrid>
              <a:tr h="45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15.2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142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240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D-Dimer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&lt;250 mcg/L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134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3.2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98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28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22-26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02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9900" algn="l"/>
                          <a:tab pos="702945" algn="ctr"/>
                        </a:tabLs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7.21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65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27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5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6400" y="-609601"/>
            <a:ext cx="5791201" cy="79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3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88</Words>
  <Application>Microsoft Office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Setup</cp:lastModifiedBy>
  <cp:revision>6</cp:revision>
  <dcterms:created xsi:type="dcterms:W3CDTF">2014-10-22T20:15:01Z</dcterms:created>
  <dcterms:modified xsi:type="dcterms:W3CDTF">2016-03-03T01:13:40Z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