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6" r:id="rId6"/>
    <p:sldId id="261" r:id="rId7"/>
    <p:sldId id="265" r:id="rId8"/>
    <p:sldId id="262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144" autoAdjust="0"/>
  </p:normalViewPr>
  <p:slideViewPr>
    <p:cSldViewPr>
      <p:cViewPr>
        <p:scale>
          <a:sx n="76" d="100"/>
          <a:sy n="76" d="100"/>
        </p:scale>
        <p:origin x="-153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DCEC-506F-4545-AF23-8850F1B6881B}" type="datetimeFigureOut">
              <a:rPr lang="en-CA" smtClean="0"/>
              <a:t>10/27/2016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33D4-6448-4E1C-A506-2F5CF6EAE9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Normal CXR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53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ABGs- metabolic</a:t>
            </a:r>
            <a:r>
              <a:rPr lang="en-CA" baseline="0" dirty="0" smtClean="0"/>
              <a:t> acidosis with respiratory alkalosis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40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8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94758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Patient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os\AppData\Local\Microsoft\Windows\Temporary Internet Files\Content.Outlook\HC1OPVQQ\FullSizeRender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xtranet.interiorhealth.ca/IHUBCFaculty/Diagnostics/X-rays/Thoracic/Chest%20Xrays/CXR-Norma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5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25632"/>
              </p:ext>
            </p:extLst>
          </p:nvPr>
        </p:nvGraphicFramePr>
        <p:xfrm>
          <a:off x="685800" y="685803"/>
          <a:ext cx="8001000" cy="57911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41340"/>
                <a:gridCol w="1847764"/>
                <a:gridCol w="1847764"/>
                <a:gridCol w="2264132"/>
              </a:tblGrid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On Admission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Postop Day 6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5.6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16.2 H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RBC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3.7 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4.3 – 5.7 10^12/L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135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102 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HCT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0.39 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0.29 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0.37 – 0.47 L/L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210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90 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latin typeface="Calibri"/>
                          <a:ea typeface="Times New Roman"/>
                        </a:rPr>
                        <a:t>LYT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30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7.2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9.6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142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131 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3.7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5.4 H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102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107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24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16 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22-26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39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7.2 H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16 H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97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147</a:t>
                      </a: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 H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819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GFR Est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72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25 L</a:t>
                      </a:r>
                      <a:endParaRPr lang="en-CA" sz="3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&gt; 60 ml/min</a:t>
                      </a:r>
                      <a:endParaRPr lang="en-CA" sz="3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56067"/>
              </p:ext>
            </p:extLst>
          </p:nvPr>
        </p:nvGraphicFramePr>
        <p:xfrm>
          <a:off x="838200" y="1600200"/>
          <a:ext cx="7620000" cy="2499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6304"/>
                <a:gridCol w="1970074"/>
                <a:gridCol w="1167451"/>
                <a:gridCol w="2646171"/>
              </a:tblGrid>
              <a:tr h="1714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714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7.10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27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-19.9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20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90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248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5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161420"/>
            <a:ext cx="1505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Scroll Up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20647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172</Words>
  <Application>Microsoft Office PowerPoint</Application>
  <PresentationFormat>On-screen Show (4:3)</PresentationFormat>
  <Paragraphs>98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Slinn, Joanne</cp:lastModifiedBy>
  <cp:revision>29</cp:revision>
  <dcterms:created xsi:type="dcterms:W3CDTF">2014-11-17T16:34:54Z</dcterms:created>
  <dcterms:modified xsi:type="dcterms:W3CDTF">2016-10-27T17:28:53Z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