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58" r:id="rId7"/>
    <p:sldId id="259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80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s://www.ebmedicine.net/media_library/images/marketingLandingPages/EMCC%20issues/10.11/Figure%207_%20Plain%20Film%20Pelvic%20X%20ray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" t="14543" r="1694" b="14201"/>
          <a:stretch/>
        </p:blipFill>
        <p:spPr bwMode="auto">
          <a:xfrm>
            <a:off x="1524000" y="834656"/>
            <a:ext cx="66294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med-ed.virginia.edu/courses/rad/cxr/web%20images/rul-pneumonia-p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81000"/>
            <a:ext cx="5334000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5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121920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smtClean="0"/>
              <a:t>LABORATORY </a:t>
            </a:r>
            <a:r>
              <a:rPr lang="en-US" sz="1600" b="1" dirty="0"/>
              <a:t>*LIVE*          Lab Summary Report</a:t>
            </a:r>
            <a:endParaRPr lang="en-CA" sz="16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009575"/>
              </p:ext>
            </p:extLst>
          </p:nvPr>
        </p:nvGraphicFramePr>
        <p:xfrm>
          <a:off x="1447800" y="1981200"/>
          <a:ext cx="6629400" cy="24974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0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6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529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94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529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078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Times New Roman"/>
                        </a:rPr>
                        <a:t>7.27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60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8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10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H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-2.0  to  +2.0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14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0123" marR="6012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0400" y="5486400"/>
            <a:ext cx="20353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i="1" dirty="0" smtClean="0"/>
              <a:t>Reminder of labs pending</a:t>
            </a:r>
            <a:endParaRPr lang="en-CA" sz="1400" i="1" dirty="0"/>
          </a:p>
        </p:txBody>
      </p:sp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6/68/SinusT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40218"/>
            <a:ext cx="8600792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49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7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14</cp:revision>
  <dcterms:created xsi:type="dcterms:W3CDTF">2014-10-22T20:15:01Z</dcterms:created>
  <dcterms:modified xsi:type="dcterms:W3CDTF">2020-12-07T18:26:27Z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