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1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14" autoAdjust="0"/>
  </p:normalViewPr>
  <p:slideViewPr>
    <p:cSldViewPr>
      <p:cViewPr varScale="1">
        <p:scale>
          <a:sx n="49" d="100"/>
          <a:sy n="49" d="100"/>
        </p:scale>
        <p:origin x="9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ABF8-C06E-41F6-B914-4C51C3DD56E9}" type="datetimeFigureOut">
              <a:rPr lang="en-CA" smtClean="0"/>
              <a:t>6/25/2020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4BE32-3770-490F-A661-54AEB45FDD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07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Acute right ventricular dilatation due to massive PE</a:t>
            </a: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BE32-3770-490F-A661-54AEB45FDD3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268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•Sinus tachycardia.</a:t>
            </a:r>
          </a:p>
          <a:p>
            <a:r>
              <a:rPr lang="en-CA" dirty="0" smtClean="0"/>
              <a:t> •RBBB.</a:t>
            </a:r>
          </a:p>
          <a:p>
            <a:r>
              <a:rPr lang="en-CA" dirty="0" smtClean="0"/>
              <a:t> •Simultaneous T-wave inversions in precordial leads V1-3 plus inferior leads III and </a:t>
            </a:r>
            <a:r>
              <a:rPr lang="en-CA" dirty="0" err="1" smtClean="0"/>
              <a:t>aVF</a:t>
            </a:r>
            <a:r>
              <a:rPr lang="en-CA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BE32-3770-490F-A661-54AEB45FDD3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991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•Sinus tachycardia</a:t>
            </a:r>
          </a:p>
          <a:p>
            <a:r>
              <a:rPr lang="en-CA" dirty="0" smtClean="0"/>
              <a:t> •RBBB</a:t>
            </a:r>
          </a:p>
          <a:p>
            <a:r>
              <a:rPr lang="en-CA" dirty="0" smtClean="0"/>
              <a:t> •T-wave inversions in the right precordial leads (V1-3) as well as lead III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BE32-3770-490F-A661-54AEB45FDD3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84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dn.lifeinthefastlane.com/wp-content/uploads/2011/12/Massive-PE3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71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IHA Teams\Simulation\2) WORKING DOCUMENTS\Scenario Planning Sheet\September 2014 latest\Kevin Clark - Nov_14\Normal CX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5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.lifeinthefastlane.com/wp-content/uploads/2011/12/Massive-PE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582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1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.lifeinthefastlane.com/wp-content/uploads/2011/12/massive-PE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2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.lifeinthefastlane.com/wp-content/uploads/2011/12/ECG-Massive-PT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105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5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FDA53-8829-42BE-B1B7-4E268DA6324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60</Words>
  <Application>Microsoft Office PowerPoint</Application>
  <PresentationFormat>On-screen Show (4:3)</PresentationFormat>
  <Paragraphs>11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5</cp:revision>
  <dcterms:created xsi:type="dcterms:W3CDTF">2014-10-22T20:15:01Z</dcterms:created>
  <dcterms:modified xsi:type="dcterms:W3CDTF">2020-06-25T22:23:49Z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