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9" r:id="rId6"/>
    <p:sldId id="262" r:id="rId7"/>
    <p:sldId id="265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9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0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2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6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5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2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1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5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2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2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F15BA-D853-4701-8A5B-721DA41FEAD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4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1717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extranet.interiorhealth.ca@SSL\DavWWWRoot\IHUBCFaculty\Scenarios\Adult Simulation\Respiratory\Edema\Xra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7" y="683577"/>
            <a:ext cx="6677025" cy="5490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5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lum bright="-47000" contras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3897"/>
            <a:ext cx="8229600" cy="2910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95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655" y="381635"/>
            <a:ext cx="6282690" cy="6094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95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00250" y="-635000"/>
            <a:ext cx="5143500" cy="812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95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5FDA53-8829-42BE-B1B7-4E268DA6324E}">
  <ds:schemaRefs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7C0F0A6-6EEF-462D-95D4-4DAD6E222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3401A8A-56A4-406A-BC03-F7D867AC05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Slinn, Joanne</cp:lastModifiedBy>
  <cp:revision>3</cp:revision>
  <dcterms:created xsi:type="dcterms:W3CDTF">2014-10-22T20:15:01Z</dcterms:created>
  <dcterms:modified xsi:type="dcterms:W3CDTF">2015-09-03T23:36:22Z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