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80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cintosh HD:Users:kevinclark:Desktop:cxr_ptx_3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7"/>
          <a:stretch/>
        </p:blipFill>
        <p:spPr bwMode="auto">
          <a:xfrm>
            <a:off x="762000" y="228600"/>
            <a:ext cx="7696200" cy="6282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43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cintosh HD:Users:kevinclark:Desktop:FAST Figure 7 sm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40" y="493077"/>
            <a:ext cx="7843520" cy="5871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633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5FDA53-8829-42BE-B1B7-4E268DA6324E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7</cp:revision>
  <dcterms:created xsi:type="dcterms:W3CDTF">2014-10-22T20:15:01Z</dcterms:created>
  <dcterms:modified xsi:type="dcterms:W3CDTF">2020-12-07T18:33:58Z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