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2" r:id="rId6"/>
    <p:sldId id="259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8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11/16/2015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cintosh HD:Users:kevinclark:Desktop:Screen Shot 2015-11-12 at 3.56.40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8001000" cy="6172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838200"/>
            <a:ext cx="51902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LABORATORY *LIVE*          Lab Summary Report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83617"/>
              </p:ext>
            </p:extLst>
          </p:nvPr>
        </p:nvGraphicFramePr>
        <p:xfrm>
          <a:off x="700877" y="1600200"/>
          <a:ext cx="7467601" cy="34137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72975"/>
                <a:gridCol w="2032259"/>
                <a:gridCol w="1204301"/>
                <a:gridCol w="2258066"/>
              </a:tblGrid>
              <a:tr h="2013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DATE/TIME here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 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(H or L)</a:t>
                      </a:r>
                      <a:endParaRPr lang="en-US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1312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CBC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5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WBC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7.7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10.8 10^9/L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Hgb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140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130 – 170 g/L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Platelets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350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150 – 400 10^9/L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312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Chemistry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5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140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137 – 145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3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K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4.5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5.0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Creat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80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62 – 106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umol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GFR Est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90</a:t>
                      </a:r>
                      <a:endParaRPr lang="en-US" sz="2000" b="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&gt; 60 ml/min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Glucose - Random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6.7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3.0 – 11.0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3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Troponin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POC 0.02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&lt;0.03 mcg/L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cintosh HD:Users:kevinclark:Desktop:sinus-tachycardi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8397240" cy="5181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28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77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Setup</cp:lastModifiedBy>
  <cp:revision>11</cp:revision>
  <dcterms:created xsi:type="dcterms:W3CDTF">2014-10-22T20:15:01Z</dcterms:created>
  <dcterms:modified xsi:type="dcterms:W3CDTF">2015-11-17T04:53:03Z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