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3" r:id="rId6"/>
    <p:sldId id="261" r:id="rId7"/>
    <p:sldId id="264" r:id="rId8"/>
    <p:sldId id="262" r:id="rId9"/>
    <p:sldId id="267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>
        <p:scale>
          <a:sx n="118" d="100"/>
          <a:sy n="118" d="100"/>
        </p:scale>
        <p:origin x="-3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B297-A38B-4E2D-9E77-8C3D06DA8C78}" type="datetimeFigureOut">
              <a:rPr lang="en-CA" smtClean="0"/>
              <a:t>9/11/2020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839F-6946-4762-BA06-437F6EC69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42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685598"/>
              </p:ext>
            </p:extLst>
          </p:nvPr>
        </p:nvGraphicFramePr>
        <p:xfrm>
          <a:off x="2983707" y="3169444"/>
          <a:ext cx="31765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ackager Shell Object" showAsIcon="1" r:id="rId3" imgW="5293440" imgH="863640" progId="Package">
                  <p:embed/>
                </p:oleObj>
              </mc:Choice>
              <mc:Fallback>
                <p:oleObj name="Packager Shell Object" showAsIcon="1" r:id="rId3" imgW="5293440" imgH="8636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707" y="3169444"/>
                        <a:ext cx="31765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25335"/>
              </p:ext>
            </p:extLst>
          </p:nvPr>
        </p:nvGraphicFramePr>
        <p:xfrm>
          <a:off x="914400" y="1143000"/>
          <a:ext cx="7086600" cy="3581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8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5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DATE/TIME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6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666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31.0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Neutrophils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26.97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1.50-7.40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Lymphocytes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2.17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1.00-3.60 10^9/L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Monocytes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1.24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0.10-0.70 10^9/L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RBC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5.1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4.3 – 5.7 10^12/L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172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HCT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0.51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0.37 – 0.47 L/L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MCV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100.4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84.0 – 98.0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fL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MCH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34.1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28.3 – 33.5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pg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MCHC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339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329 – 352 g/L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RDW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13%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12.0/15.0 %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242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6074"/>
              </p:ext>
            </p:extLst>
          </p:nvPr>
        </p:nvGraphicFramePr>
        <p:xfrm>
          <a:off x="1066800" y="1524000"/>
          <a:ext cx="7086600" cy="417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4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84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5499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126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6.0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88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&lt;5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131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Alkaline Phosphatase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276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62-209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AST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31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10-30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33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Lacatate Dehydrogenase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683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340-750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GGT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29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10-23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ALT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6-30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Lipase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10-220 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53.1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866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6.0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4326"/>
              </p:ext>
            </p:extLst>
          </p:nvPr>
        </p:nvGraphicFramePr>
        <p:xfrm>
          <a:off x="1066800" y="1143000"/>
          <a:ext cx="7086600" cy="411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8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5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DATE/TIME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6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39571"/>
              </p:ext>
            </p:extLst>
          </p:nvPr>
        </p:nvGraphicFramePr>
        <p:xfrm>
          <a:off x="1066800" y="1524000"/>
          <a:ext cx="7086600" cy="23239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99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56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7.03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164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-26.1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78676"/>
              </p:ext>
            </p:extLst>
          </p:nvPr>
        </p:nvGraphicFramePr>
        <p:xfrm>
          <a:off x="1066800" y="1143000"/>
          <a:ext cx="7086600" cy="411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8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5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DATE/TIME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6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276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following slides for debrief discussion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936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105400" cy="65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7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63376"/>
            <a:ext cx="5228719" cy="6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6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800"/>
            <a:ext cx="5181600" cy="66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9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235</Words>
  <Application>Microsoft Office PowerPoint</Application>
  <PresentationFormat>On-screen Show (4:3)</PresentationFormat>
  <Paragraphs>149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McFee, Erin</cp:lastModifiedBy>
  <cp:revision>21</cp:revision>
  <dcterms:created xsi:type="dcterms:W3CDTF">2014-11-17T16:34:54Z</dcterms:created>
  <dcterms:modified xsi:type="dcterms:W3CDTF">2020-09-11T20:39:20Z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