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Geoff and Susan\My Documents\Medical Pictures\Medical Pictures (Oncology)\Pulmoary Infiltrates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11617"/>
            <a:ext cx="5943600" cy="383476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Geoff and Susan\My Documents\Medical Pictures\Medical Pictures (Oncology)\CNS hemorrhag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77327"/>
            <a:ext cx="5943600" cy="390334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Geoff and Susan\My Documents\Medical Pictures\Medical Pictures (Oncology)\Purpur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11300"/>
            <a:ext cx="5943600" cy="3835400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Geoff and Susan\My Documents\Medical Pictures\Medical Pictures (Oncology)\Leukemia Cutis.jpg"/>
          <p:cNvPicPr/>
          <p:nvPr/>
        </p:nvPicPr>
        <p:blipFill>
          <a:blip r:embed="rId2" cstate="print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3692"/>
            <a:ext cx="5943600" cy="3650615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Documents and Settings\Geoff and Susan\My Documents\Medical Pictures\Medical Pictures (Oncology)\AM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38287"/>
            <a:ext cx="5943600" cy="378142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775" y="4763"/>
            <a:ext cx="9355138" cy="685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10</cp:revision>
  <dcterms:created xsi:type="dcterms:W3CDTF">2014-11-17T16:34:54Z</dcterms:created>
  <dcterms:modified xsi:type="dcterms:W3CDTF">2020-04-21T18:01:46Z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