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61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161E0-678C-4A90-A429-D1D90996023A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B0021-6984-401F-AF7A-25573DEF2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580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161E0-678C-4A90-A429-D1D90996023A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B0021-6984-401F-AF7A-25573DEF2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12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161E0-678C-4A90-A429-D1D90996023A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B0021-6984-401F-AF7A-25573DEF2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444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161E0-678C-4A90-A429-D1D90996023A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B0021-6984-401F-AF7A-25573DEF2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17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161E0-678C-4A90-A429-D1D90996023A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B0021-6984-401F-AF7A-25573DEF2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30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161E0-678C-4A90-A429-D1D90996023A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B0021-6984-401F-AF7A-25573DEF2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66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161E0-678C-4A90-A429-D1D90996023A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B0021-6984-401F-AF7A-25573DEF2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216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161E0-678C-4A90-A429-D1D90996023A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B0021-6984-401F-AF7A-25573DEF2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538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161E0-678C-4A90-A429-D1D90996023A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B0021-6984-401F-AF7A-25573DEF2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022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161E0-678C-4A90-A429-D1D90996023A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B0021-6984-401F-AF7A-25573DEF2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80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161E0-678C-4A90-A429-D1D90996023A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B0021-6984-401F-AF7A-25573DEF2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438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161E0-678C-4A90-A429-D1D90996023A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B0021-6984-401F-AF7A-25573DEF2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3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5186"/>
            <a:ext cx="7772400" cy="6531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7992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1"/>
            <a:ext cx="8554482" cy="631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8180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619125"/>
            <a:ext cx="8335963" cy="561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6839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1076325"/>
            <a:ext cx="8335963" cy="470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2176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722313"/>
            <a:ext cx="8851900" cy="541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7953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3E270FCEF69B4EA0A18BFCFF902415" ma:contentTypeVersion="0" ma:contentTypeDescription="Create a new document." ma:contentTypeScope="" ma:versionID="955c8cb433f3a23d58c47359e67a2b8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DB12465-23CC-4711-9F6B-E2CA3A288B28}"/>
</file>

<file path=customXml/itemProps2.xml><?xml version="1.0" encoding="utf-8"?>
<ds:datastoreItem xmlns:ds="http://schemas.openxmlformats.org/officeDocument/2006/customXml" ds:itemID="{4B0A6859-D200-4219-92C1-1D5350308494}"/>
</file>

<file path=customXml/itemProps3.xml><?xml version="1.0" encoding="utf-8"?>
<ds:datastoreItem xmlns:ds="http://schemas.openxmlformats.org/officeDocument/2006/customXml" ds:itemID="{E1E3197F-0835-4C4A-B9B5-00C9C139326C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Interior Health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2014-10-22T20:34:40Z</dcterms:created>
  <dcterms:modified xsi:type="dcterms:W3CDTF">2014-10-22T20:37:39Z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0x010100893E270FCEF69B4EA0A18BFCFF902415</vt:lpwstr>
  </property>
</Properties>
</file>